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59" r:id="rId3"/>
    <p:sldId id="286" r:id="rId4"/>
    <p:sldId id="265" r:id="rId5"/>
    <p:sldId id="257" r:id="rId6"/>
    <p:sldId id="262" r:id="rId7"/>
    <p:sldId id="263" r:id="rId8"/>
    <p:sldId id="261" r:id="rId9"/>
    <p:sldId id="267" r:id="rId10"/>
    <p:sldId id="269" r:id="rId11"/>
    <p:sldId id="260" r:id="rId12"/>
    <p:sldId id="271" r:id="rId13"/>
    <p:sldId id="283" r:id="rId14"/>
    <p:sldId id="266" r:id="rId15"/>
    <p:sldId id="284" r:id="rId16"/>
    <p:sldId id="285" r:id="rId17"/>
    <p:sldId id="270" r:id="rId18"/>
  </p:sldIdLst>
  <p:sldSz cx="9144000" cy="6858000" type="screen4x3"/>
  <p:notesSz cx="6858000" cy="9525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rgbClr val="0000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rgbClr val="0000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rgbClr val="0000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rgbClr val="0000F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66"/>
    <a:srgbClr val="0000CC"/>
    <a:srgbClr val="CC00FF"/>
    <a:srgbClr val="BC54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89744" autoAdjust="0"/>
  </p:normalViewPr>
  <p:slideViewPr>
    <p:cSldViewPr>
      <p:cViewPr varScale="1">
        <p:scale>
          <a:sx n="93" d="100"/>
          <a:sy n="93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2CA71-817F-4471-8D00-5CA82FF7F16F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DF09C-31F5-47B3-8CB0-3B8222C34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F09C-31F5-47B3-8CB0-3B8222C34C2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F09C-31F5-47B3-8CB0-3B8222C34C2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F09C-31F5-47B3-8CB0-3B8222C34C2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Lidia\Desktop\МК Фокина ШАБЛОНЫ\чтение\кот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3811588"/>
            <a:ext cx="11985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4AEA8A0-6BAB-4301-A6FC-B7387089EDCC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DAFD-FEDC-4A77-BFD9-78507003B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66E0741-3B40-43B2-A349-18B8A825C3D0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69DC-2028-4AF3-A173-573684932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179512" y="116632"/>
            <a:ext cx="8712968" cy="6624736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extrusionH="127000" contourW="44450">
            <a:bevelT w="63500"/>
            <a:bevelB w="63500"/>
            <a:extrusionClr>
              <a:srgbClr val="FF0000"/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800" b="0"/>
          </a:p>
        </p:txBody>
      </p:sp>
      <p:pic>
        <p:nvPicPr>
          <p:cNvPr id="5" name="Picture 2" descr="C:\Users\Lidia\Desktop\МК Фокина ШАБЛОНЫ\чтение\лис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892550"/>
            <a:ext cx="17351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8"/>
          <p:cNvSpPr/>
          <p:nvPr userDrawn="1"/>
        </p:nvSpPr>
        <p:spPr>
          <a:xfrm>
            <a:off x="206375" y="6450013"/>
            <a:ext cx="1595438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BC5463"/>
                </a:solidFill>
                <a:latin typeface="+mn-lt"/>
                <a:cs typeface="+mn-cs"/>
              </a:rPr>
              <a:t>http://mykids.ucoz.ru/</a:t>
            </a:r>
            <a:endParaRPr lang="uk-UA" sz="1200" b="0" dirty="0">
              <a:solidFill>
                <a:srgbClr val="BC5463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6E84-C0BC-4882-AE6E-5F0EA43A0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5FF9E7F-840A-4EE8-A88D-83524FF141E5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423B-8191-436A-A24A-E5350F38B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a\Desktop\МК Фокина ШАБЛОНЫ\чтение\кр шапочк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188913"/>
            <a:ext cx="18526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2E6BE3C-7588-447E-AED2-97D222649285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2044-296E-4B69-8F1A-41E6C14F2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16632"/>
            <a:ext cx="8712968" cy="6624736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extrusionH="127000" contourW="44450">
            <a:bevelT w="63500"/>
            <a:bevelB w="63500"/>
            <a:extrusionClr>
              <a:srgbClr val="FF0000"/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800" b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FB0B49F-CA0F-4727-B4F1-0C853CCB9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06375" y="6450013"/>
            <a:ext cx="1595438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BC5463"/>
                </a:solidFill>
                <a:latin typeface="+mn-lt"/>
                <a:cs typeface="+mn-cs"/>
              </a:rPr>
              <a:t>http://mykids.ucoz.ru/</a:t>
            </a:r>
            <a:endParaRPr lang="uk-UA" sz="1200" b="0" dirty="0">
              <a:solidFill>
                <a:srgbClr val="BC5463"/>
              </a:solidFill>
              <a:latin typeface="+mn-lt"/>
              <a:cs typeface="+mn-cs"/>
            </a:endParaRPr>
          </a:p>
        </p:txBody>
      </p:sp>
      <p:pic>
        <p:nvPicPr>
          <p:cNvPr id="1032" name="Picture 2" descr="C:\Users\Lidia\Desktop\МК Фокина ШАБЛОНЫ\чтение\колобок 2ъ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937125"/>
            <a:ext cx="259238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648"/>
            <a:ext cx="8229600" cy="554484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Наши добрые  сказки </a:t>
            </a:r>
            <a:r>
              <a:rPr lang="ru-RU" sz="7200" b="1" i="1" dirty="0" smtClean="0">
                <a:solidFill>
                  <a:srgbClr val="0000FF"/>
                </a:solidFill>
              </a:rPr>
              <a:t/>
            </a:r>
            <a:br>
              <a:rPr lang="ru-RU" sz="7200" b="1" i="1" dirty="0" smtClean="0">
                <a:solidFill>
                  <a:srgbClr val="0000FF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> 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Авторы проекта: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                       воспитатели: Иванова М.В.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                                               Мансурова О.А.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музыкальный руководитель: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Нарыгина</a:t>
            </a:r>
            <a:r>
              <a:rPr lang="ru-RU" sz="3200" b="1" i="1" dirty="0" smtClean="0">
                <a:solidFill>
                  <a:srgbClr val="FF0000"/>
                </a:solidFill>
              </a:rPr>
              <a:t> Л.А.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333375"/>
            <a:ext cx="8435975" cy="619125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 - заключительный:</a:t>
            </a:r>
          </a:p>
          <a:p>
            <a:pPr>
              <a:lnSpc>
                <a:spcPct val="80000"/>
              </a:lnSpc>
              <a:buNone/>
            </a:pPr>
            <a:endParaRPr lang="ru-RU" sz="2400" b="1" dirty="0" smtClean="0"/>
          </a:p>
          <a:p>
            <a:pPr algn="just">
              <a:lnSpc>
                <a:spcPct val="8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оформление «Добрые сказки в картинках»;  итоговое мероприятие – викторина «Мы любим сказки»; презентация проекта.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к проекту по театру\P10308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8245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ChangeArrowheads="1"/>
          </p:cNvSpPr>
          <p:nvPr/>
        </p:nvSpPr>
        <p:spPr bwMode="auto">
          <a:xfrm>
            <a:off x="251520" y="1255405"/>
            <a:ext cx="864096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800" dirty="0" smtClean="0">
              <a:solidFill>
                <a:srgbClr val="0000CC"/>
              </a:solidFill>
              <a:latin typeface="Calibri" pitchFamily="34" charset="0"/>
            </a:endParaRPr>
          </a:p>
          <a:p>
            <a:endParaRPr lang="ru-RU" sz="28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algn="ctr"/>
            <a:endParaRPr lang="ru-RU" sz="1800" dirty="0">
              <a:solidFill>
                <a:srgbClr val="0000CC"/>
              </a:solidFill>
              <a:latin typeface="Calibri" pitchFamily="34" charset="0"/>
            </a:endParaRPr>
          </a:p>
          <a:p>
            <a:pPr algn="ctr"/>
            <a:endParaRPr lang="ru-RU" sz="1800" dirty="0">
              <a:solidFill>
                <a:srgbClr val="0000CC"/>
              </a:solidFill>
              <a:latin typeface="Calibri" pitchFamily="34" charset="0"/>
            </a:endParaRPr>
          </a:p>
          <a:p>
            <a:pPr algn="ctr"/>
            <a:endParaRPr lang="ru-RU" sz="1800" b="0" dirty="0">
              <a:solidFill>
                <a:schemeClr val="tx1"/>
              </a:solidFill>
            </a:endParaRPr>
          </a:p>
          <a:p>
            <a:pPr algn="ctr"/>
            <a:endParaRPr lang="ru-RU" sz="1800" b="0" dirty="0">
              <a:solidFill>
                <a:schemeClr val="tx1"/>
              </a:solidFill>
            </a:endParaRPr>
          </a:p>
          <a:p>
            <a:pPr algn="ctr"/>
            <a:endParaRPr lang="ru-RU" sz="18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052736"/>
          <a:ext cx="8496942" cy="555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/>
                <a:gridCol w="2832314"/>
                <a:gridCol w="2832314"/>
              </a:tblGrid>
              <a:tr h="91729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знаю? (Содержание - что дети уже знают)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хочу узнать? (План - тема проекта)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узнать? (Источники новых знаний - средства)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48330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 воспитателя: 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 вы знаете о сказках?» 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Эмилия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Осипова: - В сказках бывает добро и зло.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Данил Климентьев: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Сказки бывают волшебные.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Крючкова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Катя: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Сказок очень много, они разные.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Андрей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Рыбаченко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 сказках бывает Кощей, Баба Яга, Колобок, 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Бармалей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Буратино. 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Акушева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Алена: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 сказках бывают злые и добрые герои.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Борисова Надя: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 сказках всегда добро побеждает зло.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 воспитателя: 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 вы хотите узнать о сказках?» 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Кравчук Кирилл: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Узнать новые сказки.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Мишина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Дарина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Откуда берутся сказки.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Пшенцов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Артем: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Кто их придумывает.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Тюнина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Злата: - Зачем нужны сказки.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 воспитателя 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«Где можно  узнать что-то о сказках?»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Брюхно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Ваня: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Посмотреть мультфильмы.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Панарин Никита: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Попросить рассказать маму, бабушку.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Данил Климентьев: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Посмотреть кино.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Маша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Биер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- Читать книжки.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Кудышев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Саша: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 телефоне посмотреть.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Ертышов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Артем: - По планшету посмотреть.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26064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трех вопросов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88640"/>
            <a:ext cx="8518525" cy="56499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sz="2800" b="1" dirty="0" smtClean="0">
              <a:solidFill>
                <a:srgbClr val="0000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000" b="1" dirty="0" smtClean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к проекту по театру\P50306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888492" cy="2808312"/>
          </a:xfrm>
          <a:prstGeom prst="rect">
            <a:avLst/>
          </a:prstGeom>
          <a:noFill/>
        </p:spPr>
      </p:pic>
      <p:pic>
        <p:nvPicPr>
          <p:cNvPr id="6" name="Рисунок 5" descr="C:\Users\User\Desktop\к проекту по театру\сказки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1008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  <p:pic>
        <p:nvPicPr>
          <p:cNvPr id="5" name="Рисунок 4" descr="C:\Users\User\Desktop\к проекту по театру\P31308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997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IMG_53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38042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476250"/>
            <a:ext cx="8229600" cy="56784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  <p:pic>
        <p:nvPicPr>
          <p:cNvPr id="3" name="Рисунок 2" descr="C:\Users\User\Desktop\к проекту по театру\P4180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8766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к проекту по театру\P5180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4333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62068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к проекту по театру\P50306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91604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к проекту по театру\сказки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01008"/>
            <a:ext cx="393624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0466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к проекту по театру\сказ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545251" cy="2592288"/>
          </a:xfrm>
          <a:prstGeom prst="rect">
            <a:avLst/>
          </a:prstGeom>
          <a:noFill/>
        </p:spPr>
      </p:pic>
      <p:pic>
        <p:nvPicPr>
          <p:cNvPr id="4" name="Рисунок 3" descr="C:\Users\User\Desktop\к проекту по театру\P13008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294500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к проекту по театру\P11908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7264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2606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3"/>
            <a:ext cx="74888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1.У детей расширились представления о многообразии сказок, их видах и особенностях.</a:t>
            </a:r>
          </a:p>
          <a:p>
            <a:pPr lvl="0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Усовершенствовалась монологическая и диалогическая речь детей.</a:t>
            </a:r>
          </a:p>
          <a:p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Повысился уровень артистических способностей детей и их коммуникативных навыков.</a:t>
            </a:r>
          </a:p>
          <a:p>
            <a:pPr lvl="0"/>
            <a:endPara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uk-UA" sz="40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Объект 3"/>
          <p:cNvSpPr>
            <a:spLocks noGrp="1"/>
          </p:cNvSpPr>
          <p:nvPr>
            <p:ph sz="half" idx="2"/>
          </p:nvPr>
        </p:nvSpPr>
        <p:spPr>
          <a:xfrm>
            <a:off x="395536" y="908720"/>
            <a:ext cx="8352928" cy="5615111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знают немало сказок, но у них не хватает навыка использования в своей самостоятельной деятельности театрализованных игр, игр-драматизаций, сюжетных игр на тему знакомых  фольклорных произведений.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аблюдается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резкое снижение уровня полноценного эмоционального общения детей и родителей, происходит обеднение эмоциональной сферы детей. Родители редко читают детям сказки, мало общаются с детьми, заменяя эмоциональное общение просмотром мультфильмов и кино.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</a:rPr>
              <a:t>Участники проекта: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Дети старшей группы</a:t>
            </a:r>
          </a:p>
          <a:p>
            <a:pPr>
              <a:lnSpc>
                <a:spcPct val="8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>
              <a:lnSpc>
                <a:spcPct val="80000"/>
              </a:lnSpc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Родители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r>
              <a:rPr lang="ru-RU" sz="4000" b="1" u="sng" dirty="0" smtClean="0">
                <a:solidFill>
                  <a:srgbClr val="0000FF"/>
                </a:solidFill>
              </a:rPr>
              <a:t/>
            </a:r>
            <a:br>
              <a:rPr lang="ru-RU" sz="4000" b="1" u="sng" dirty="0" smtClean="0">
                <a:solidFill>
                  <a:srgbClr val="0000FF"/>
                </a:solidFill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проекта: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29809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 основ  художественной, музыкальной  и эстетической культуры,  развитие творческого потенциала воспитанников средствами сказки через организацию совместной деятельности детей, педагогов, родителей.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Текст 4"/>
          <p:cNvSpPr>
            <a:spLocks noGrp="1"/>
          </p:cNvSpPr>
          <p:nvPr>
            <p:ph type="body" idx="1"/>
          </p:nvPr>
        </p:nvSpPr>
        <p:spPr>
          <a:xfrm>
            <a:off x="1115616" y="499320"/>
            <a:ext cx="6154737" cy="769441"/>
          </a:xfr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z="4400" b="1" i="1" dirty="0" smtClean="0">
                <a:solidFill>
                  <a:srgbClr val="FF0066"/>
                </a:solidFill>
                <a:latin typeface="Times New Roman" pitchFamily="18" charset="0"/>
              </a:rPr>
              <a:t>Задачи проекта: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20608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95536" y="1649428"/>
            <a:ext cx="66967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Закрепить и расширить знания детей о сказках, их разнообразии, особенностях.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монологическую, диалогическую речь,   эмоциональную сферу детей и их творческих навыков.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Воспитывать у детей любовь к сказкам, умение сопереживать их героям. Воспитывать коммуникативные навыки. Способствовать традициям семейного чтения. Показать ценность и значимость совместного творчества детей и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476672"/>
            <a:ext cx="8229600" cy="720080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b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980728"/>
            <a:ext cx="8424935" cy="554389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пополнят  знания об авторах сказок, расширят свои  знания  о сказках, их видах, особенностях.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получат возможность укреплять  физическое здоровье в играх разного вида, общаться со сверстниками, проявлять творческую активность в театрализованной деятельности,  играх-драматизациях.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получат возможность познакомиться с музыкальными произведениями, отражающими сказку в музыке.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будут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развивиты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коммуникативные навыки, навыки исполнительства.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будут активными участниками педагогического, образовательного и творческого процесса.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проекта накопят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фото-материалы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разных видов деятельности. </a:t>
            </a:r>
          </a:p>
          <a:p>
            <a:pPr>
              <a:lnSpc>
                <a:spcPct val="90000"/>
              </a:lnSpc>
              <a:buNone/>
            </a:pPr>
            <a:endParaRPr lang="ru-RU" sz="2400" b="1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 </a:t>
            </a:r>
          </a:p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познавательно - творческий. </a:t>
            </a:r>
          </a:p>
          <a:p>
            <a:pPr>
              <a:buFont typeface="Arial" charset="0"/>
              <a:buNone/>
            </a:pPr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среднесрочный( 5 месяцев)</a:t>
            </a:r>
          </a:p>
          <a:p>
            <a:pPr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40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8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- подготовительный</a:t>
            </a:r>
          </a:p>
        </p:txBody>
      </p:sp>
      <p:sp>
        <p:nvSpPr>
          <p:cNvPr id="33794" name="Rectangle 59"/>
          <p:cNvSpPr>
            <a:spLocks noGrp="1"/>
          </p:cNvSpPr>
          <p:nvPr>
            <p:ph idx="4294967295"/>
          </p:nvPr>
        </p:nvSpPr>
        <p:spPr>
          <a:xfrm>
            <a:off x="468313" y="1124744"/>
            <a:ext cx="8229600" cy="547290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оценка знаний детей сказок, их видов; вызвать интерес детей и родителей к теме проекта; сбор необходимой информации;  подбор методической и справочной  литературы по теме проекта; составление  плана мероприятий; создание творческой группы.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подбор необходимых материалов: видео,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аудио-материалов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репродукций, материалов для чтения,   музыкальных произведений;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обновление речевого уголка, центра по художественно-эстетической деятельности в группах. </a:t>
            </a:r>
          </a:p>
          <a:p>
            <a:pPr>
              <a:buNone/>
            </a:pPr>
            <a:endParaRPr lang="ru-RU" sz="24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2"/>
            <a:ext cx="9144000" cy="107984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- основной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700808"/>
            <a:ext cx="8447088" cy="1584176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/>
              <a:t>	</a:t>
            </a:r>
            <a:endParaRPr lang="ru-RU" sz="2000" b="1" u="sng" dirty="0" smtClean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26876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Основной: пополнение дидактического материала; проведение основных мероприятий по реализации проекта, согласно графику мероприятий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к проекту по театру\P10308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472376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590</Words>
  <Application>Microsoft Office PowerPoint</Application>
  <PresentationFormat>Экран (4:3)</PresentationFormat>
  <Paragraphs>96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проекта  Наши добрые  сказки               Авторы проекта:                         воспитатели: Иванова М.В.                                                Мансурова О.А. музыкальный руководитель:                                                Нарыгина Л.А.</vt:lpstr>
      <vt:lpstr>Актуальность:</vt:lpstr>
      <vt:lpstr>Участники проекта:</vt:lpstr>
      <vt:lpstr> Основная цель проекта:   </vt:lpstr>
      <vt:lpstr>Слайд 5</vt:lpstr>
      <vt:lpstr>Предполагаемый результат: </vt:lpstr>
      <vt:lpstr>Слайд 7</vt:lpstr>
      <vt:lpstr>1 этап - подготовительный</vt:lpstr>
      <vt:lpstr>2 этап - основной</vt:lpstr>
      <vt:lpstr>Слайд 10</vt:lpstr>
      <vt:lpstr>Слайд 11</vt:lpstr>
      <vt:lpstr>Слайд 12</vt:lpstr>
      <vt:lpstr>Речевое развитие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User</cp:lastModifiedBy>
  <cp:revision>150</cp:revision>
  <dcterms:created xsi:type="dcterms:W3CDTF">2014-08-06T17:34:00Z</dcterms:created>
  <dcterms:modified xsi:type="dcterms:W3CDTF">2019-03-25T06:49:17Z</dcterms:modified>
</cp:coreProperties>
</file>